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467"/>
  </p:normalViewPr>
  <p:slideViewPr>
    <p:cSldViewPr snapToGrid="0" snapToObjects="1">
      <p:cViewPr varScale="1">
        <p:scale>
          <a:sx n="77" d="100"/>
          <a:sy n="77" d="100"/>
        </p:scale>
        <p:origin x="1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6/22/20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6/22/20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66FD-57F9-5D48-B1AF-6BDA9C50B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8701" y="1368213"/>
            <a:ext cx="8825658" cy="2677648"/>
          </a:xfrm>
        </p:spPr>
        <p:txBody>
          <a:bodyPr/>
          <a:lstStyle/>
          <a:p>
            <a:r>
              <a:rPr lang="en-US" dirty="0"/>
              <a:t>IBM Data Science 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CF416-57B1-EE4A-B21E-9C1CBB5632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5079" y="4511373"/>
            <a:ext cx="8825658" cy="86142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FFC000"/>
                </a:solidFill>
              </a:rPr>
              <a:t>Final Project</a:t>
            </a:r>
          </a:p>
          <a:p>
            <a:r>
              <a:rPr lang="en-US" sz="2000" b="1" dirty="0">
                <a:solidFill>
                  <a:srgbClr val="FFC000"/>
                </a:solidFill>
              </a:rPr>
              <a:t>Salman </a:t>
            </a:r>
            <a:r>
              <a:rPr lang="en-US" sz="2000" b="1" dirty="0" err="1">
                <a:solidFill>
                  <a:srgbClr val="FFC000"/>
                </a:solidFill>
              </a:rPr>
              <a:t>azam</a:t>
            </a:r>
            <a:endParaRPr lang="en-US" sz="20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126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66555-370D-AA42-9DB8-DB0069AB6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E810C-5736-0743-BD0A-9149D07B5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is for a Chinese migrant to Canada who is a chef and wants to migrate to Toronto and setup his own Chinese restaurant business. </a:t>
            </a:r>
          </a:p>
          <a:p>
            <a:r>
              <a:rPr lang="en-US" dirty="0"/>
              <a:t>He prefers to both live in a Chinese neighborhood and open restaurant in a Chinese neighborhood too obviously. </a:t>
            </a:r>
          </a:p>
          <a:p>
            <a:r>
              <a:rPr lang="en-US" dirty="0"/>
              <a:t>As we know there are not too many restaurants with Chinese cuisine in Toronto Canada. So, this might be an interesting idea for a new startup.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131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6B25A-B387-9749-80FB-DE822DAF5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33BF-788B-4045-8804-8240E4911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business idea has following key problems to identify and resolve:</a:t>
            </a:r>
          </a:p>
          <a:p>
            <a:endParaRPr lang="en-US" dirty="0"/>
          </a:p>
          <a:p>
            <a:pPr lvl="1"/>
            <a:r>
              <a:rPr lang="en-US" dirty="0"/>
              <a:t>Areas in Toronto which have good Chinese restaurants</a:t>
            </a:r>
          </a:p>
          <a:p>
            <a:pPr lvl="1"/>
            <a:r>
              <a:rPr lang="en-US" dirty="0"/>
              <a:t>Areas in Toronto which have Chinese communities</a:t>
            </a:r>
          </a:p>
          <a:p>
            <a:pPr lvl="1"/>
            <a:r>
              <a:rPr lang="en-US" dirty="0"/>
              <a:t>Best option to start a new restaurant in Toronto according to Chinese community</a:t>
            </a:r>
          </a:p>
          <a:p>
            <a:pPr lvl="1"/>
            <a:r>
              <a:rPr lang="en-US" dirty="0"/>
              <a:t>Best locality to live where Chinese community is around.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295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4E89-B82D-6B4A-979B-F048E4F7E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D76AA-6091-B342-AAE0-7D9EA946A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Following data shall be needed:</a:t>
            </a:r>
          </a:p>
          <a:p>
            <a:endParaRPr lang="en-US" dirty="0"/>
          </a:p>
          <a:p>
            <a:pPr lvl="1"/>
            <a:r>
              <a:rPr lang="en-US" dirty="0"/>
              <a:t>List of neighborhoods in Toronto, Canada</a:t>
            </a:r>
          </a:p>
          <a:p>
            <a:pPr lvl="1"/>
            <a:r>
              <a:rPr lang="en-US" dirty="0"/>
              <a:t>Latitude and Longitude of these neighborhoods</a:t>
            </a:r>
          </a:p>
          <a:p>
            <a:pPr lvl="1"/>
            <a:r>
              <a:rPr lang="en-US" dirty="0"/>
              <a:t>Venue data related to Chinese restaurants. This will help us find the neighborhoods that are more suitable to open a Chinese Restaurant.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086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2220A-60DD-354F-966B-84256E585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EE117-1EC7-C244-939A-001C9BD59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Scrapping of Toronto neighborhoods using Wikipedia</a:t>
            </a:r>
          </a:p>
          <a:p>
            <a:r>
              <a:rPr lang="en-US" dirty="0"/>
              <a:t>Getting Latitude and Longitude data of these neighborhoods via Geocoder package / CSV file</a:t>
            </a:r>
          </a:p>
          <a:p>
            <a:r>
              <a:rPr lang="en-US" dirty="0"/>
              <a:t>Using Foursquare API like done in course</a:t>
            </a:r>
          </a:p>
          <a:p>
            <a:r>
              <a:rPr lang="en-US" dirty="0"/>
              <a:t>Clustering the neighborhoods as per Chinese Restaurants</a:t>
            </a:r>
          </a:p>
          <a:p>
            <a:r>
              <a:rPr lang="en-US" dirty="0"/>
              <a:t>Finding the clusters which have density of Chinese restaurants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188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FD22E-C245-D94B-B537-42D81696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03E03F9-92CE-DB4D-B344-7F1AF605C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2496" y="2360798"/>
            <a:ext cx="7331824" cy="436604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6E06C6E-DD1E-DA45-9A3C-AFAD3C68BA55}"/>
              </a:ext>
            </a:extLst>
          </p:cNvPr>
          <p:cNvSpPr/>
          <p:nvPr/>
        </p:nvSpPr>
        <p:spPr>
          <a:xfrm>
            <a:off x="437803" y="2360798"/>
            <a:ext cx="353568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4CAF50"/>
                </a:solidFill>
                <a:latin typeface="Helvetica" pitchFamily="2" charset="0"/>
              </a:rPr>
              <a:t>● Cluster: Neighborhoods with a smaller number of Chinese </a:t>
            </a:r>
            <a:r>
              <a:rPr lang="en-US" sz="1600" dirty="0">
                <a:solidFill>
                  <a:srgbClr val="66BB6A"/>
                </a:solidFill>
                <a:latin typeface="Helvetica" pitchFamily="2" charset="0"/>
              </a:rPr>
              <a:t>restaurants.</a:t>
            </a:r>
            <a:endParaRPr lang="en-US" sz="1600" dirty="0">
              <a:solidFill>
                <a:srgbClr val="4CAF50"/>
              </a:solidFill>
              <a:latin typeface="Helvetica" pitchFamily="2" charset="0"/>
            </a:endParaRPr>
          </a:p>
          <a:p>
            <a:r>
              <a:rPr lang="en-US" sz="1600" dirty="0">
                <a:solidFill>
                  <a:srgbClr val="0188D2"/>
                </a:solidFill>
                <a:latin typeface="Helvetica" pitchFamily="2" charset="0"/>
              </a:rPr>
              <a:t>● Cluster: Neighborhoods with no Chinese restaurants.</a:t>
            </a:r>
          </a:p>
          <a:p>
            <a:r>
              <a:rPr lang="en-US" sz="1600" dirty="0">
                <a:solidFill>
                  <a:srgbClr val="E63934"/>
                </a:solidFill>
                <a:latin typeface="Helvetica" pitchFamily="2" charset="0"/>
              </a:rPr>
              <a:t>● Cluster: Neighborhoods with a greater number of Chinese restaurants</a:t>
            </a:r>
            <a:endParaRPr lang="en-US" sz="1600" dirty="0">
              <a:solidFill>
                <a:srgbClr val="E63934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257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D55D2-D5A2-9644-AA08-4EFED85C5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675F4-6309-7148-9E62-D9A8D3A95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 are the outcomes of the analysis:</a:t>
            </a:r>
          </a:p>
          <a:p>
            <a:r>
              <a:rPr lang="en-US" dirty="0"/>
              <a:t>Most of the Chinese restaurants are in Cluster 0 and Cluster 2</a:t>
            </a:r>
          </a:p>
          <a:p>
            <a:r>
              <a:rPr lang="en-US" dirty="0"/>
              <a:t>This means indirectly that there is enough market of Chinese food in these particular clusters</a:t>
            </a:r>
          </a:p>
          <a:p>
            <a:r>
              <a:rPr lang="en-US" dirty="0"/>
              <a:t>This also means that these areas might have more Chinese population compared to some other areas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63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FB5AE-F33A-564C-96B2-2B12EA139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46383-E96B-D34A-AEC6-2A702329D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Therefore in order to either open a new Chinese restaurant or have living in Chinese community, these areas are better</a:t>
            </a:r>
          </a:p>
          <a:p>
            <a:r>
              <a:rPr lang="en-US" dirty="0"/>
              <a:t>Garden District, Ryerson</a:t>
            </a:r>
          </a:p>
          <a:p>
            <a:r>
              <a:rPr lang="en-US" dirty="0" err="1"/>
              <a:t>Harbourfront</a:t>
            </a:r>
            <a:r>
              <a:rPr lang="en-US" dirty="0"/>
              <a:t> East</a:t>
            </a:r>
          </a:p>
          <a:p>
            <a:r>
              <a:rPr lang="en-US" dirty="0"/>
              <a:t>Toronto Dominion Centre</a:t>
            </a:r>
          </a:p>
          <a:p>
            <a:r>
              <a:rPr lang="en-US" dirty="0"/>
              <a:t>North Toronto West</a:t>
            </a:r>
          </a:p>
          <a:p>
            <a:r>
              <a:rPr lang="en-US" dirty="0"/>
              <a:t>St. James Town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620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0DA18-0C26-5C4F-BA00-709832947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97D12-7CC2-7540-BA10-76EB3818E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406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</TotalTime>
  <Words>350</Words>
  <Application>Microsoft Macintosh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Helvetica</vt:lpstr>
      <vt:lpstr>Wingdings 3</vt:lpstr>
      <vt:lpstr>Ion Boardroom</vt:lpstr>
      <vt:lpstr>IBM Data Science Capstone</vt:lpstr>
      <vt:lpstr>INTRODUCTION</vt:lpstr>
      <vt:lpstr>BUSINESS OBJECTIVES</vt:lpstr>
      <vt:lpstr>Data Needed</vt:lpstr>
      <vt:lpstr>Methodology</vt:lpstr>
      <vt:lpstr>Results</vt:lpstr>
      <vt:lpstr>Discussion</vt:lpstr>
      <vt:lpstr>Conclusion</vt:lpstr>
      <vt:lpstr>Thank you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Data Science Capstone</dc:title>
  <dc:creator>Microsoft Office User</dc:creator>
  <cp:lastModifiedBy>Microsoft Office User</cp:lastModifiedBy>
  <cp:revision>3</cp:revision>
  <dcterms:created xsi:type="dcterms:W3CDTF">2020-06-22T12:13:37Z</dcterms:created>
  <dcterms:modified xsi:type="dcterms:W3CDTF">2020-06-22T12:21:23Z</dcterms:modified>
</cp:coreProperties>
</file>

<file path=docProps/thumbnail.jpeg>
</file>